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1"/>
    <p:restoredTop sz="94705"/>
  </p:normalViewPr>
  <p:slideViewPr>
    <p:cSldViewPr snapToGrid="0" snapToObjects="1">
      <p:cViewPr varScale="1">
        <p:scale>
          <a:sx n="36" d="100"/>
          <a:sy n="36" d="100"/>
        </p:scale>
        <p:origin x="248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983C-BA47-6542-B648-E6E24FA29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FCBB8-1047-8344-89C3-A1E5224C4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10C3-866A-7646-995A-C24BCB28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0B778-E7F7-1C44-B082-6D5113FB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74BC1-E42B-0041-8D91-635BA895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6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8C2-20AA-8A4C-89AF-5483FEB2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FC6C6-1696-9440-AA41-BC2013FEE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423A3-2017-494D-8937-353C74D9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9D8F9-1CC1-1F49-81C1-D090BE1E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AEBF-EBF5-4040-B3A8-F021E88A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3716A-9012-1745-BCEE-51FAA3302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B0837-12C2-D845-8F31-2D8939CFC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21A-5B07-CE46-A6DA-D6DD6AAE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D2AF-7610-4247-B0A1-397EF00C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49419-C65F-CE45-B982-EF3A045E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79F2-CFCC-074F-91A6-8F904222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B51CC-CAFA-AD4E-A42F-944A776F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23920-AE65-FC4F-BD0E-8D8B2C4B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DB0F8-FB46-3141-B716-ADEC1889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97FD-279A-AF4C-849B-BEFB3B1F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7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BE17-2058-D44B-8D0B-222BA9C8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024AA-E403-7E45-B023-EB4FD120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60FB-9594-1647-83DF-1401EAA5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9BDB3-2B52-6545-8D14-C1FDE461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1BA4E-E68F-5C46-9284-94992BDF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7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20A5-6E25-634B-BDFD-F0326432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53AB-2FBB-5246-804C-4811B2480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FFA75-E6D5-A649-88EA-F906B7A2F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57BA1-B8FC-FC49-900E-05BA07D5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67059-B192-2C4E-B2E4-13F62ADE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DF872-FD2A-FE44-9123-FA0A543E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8122-15EB-E141-843C-4B776F2D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66F9B-8DC0-0D40-BC23-136C0AAB0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48B3F-F8B3-A943-A78C-D71FB3ED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3A68-6C1C-0B4F-A0CC-E98DEC9CF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FC0B5-8AF4-304B-AE75-345B3CEA2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E07EE-077A-104F-B6B6-779ED052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74E27-6593-F946-A43B-B6AEB2C0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7064A-FB1D-644F-8DAA-C12E7976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C315-ED85-6944-BDCE-A204D5C1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75F2F-B884-5F4E-A563-E3B8F129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51AE2-DEA5-024A-ABE6-07D867DF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414B1-A281-3B47-8475-6BB29155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FAA09-AFDB-3C4A-AC71-DAFC4595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A27D2-B2AF-8D4A-95A6-68BAD08B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573A-D1B5-8549-B3A7-BF8E23A9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1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A396-95DF-9C43-978F-03D2AC3D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5F4C-E08F-1C4D-B2B5-333D6860B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C8F59-2F21-6348-BD6A-F22396798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95C13-77A3-7D4A-A121-F0274B50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42F88-D19C-0146-8341-A1822D07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B2FC0-708F-384B-93F8-CEF85982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2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7113-067A-0348-B902-643EB554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988DC-03BE-774D-94C0-590B61CC7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7DF4B-9742-9349-B542-FD2E255C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A0200-76C2-4B42-9BBA-06BB2A5C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46443-A10E-2143-8E92-05D3B628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EE2F-7AC7-C94A-A074-E33AB884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4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8E3B13-54F3-EC4C-8968-D16ED6B1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EF4B-DCCA-FB47-8C3E-9F8415EF4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D63EF-4751-DE4F-90AD-A1BE5B88B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52EE0-600B-344C-8E3E-DDB4851222E9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BF499-E684-EE4D-84D1-DDFB8FB94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A219-D150-8447-9D62-85F3BB3F2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1689-6B94-EF4D-AB2E-0713D7DD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8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953DE9-1F61-9F42-B89E-CC49427CB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14A1B2-F0C9-D240-8EB3-6EBC0171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2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0186D-3F8C-6E4E-9A5F-9B80C8E29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9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B0776-2E05-5A4C-9ED7-C53046E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937E2-D6CB-9E44-B3C4-9EA0A516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F3FC5-78B6-794A-8E22-4241030E8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05E9B3-8F6C-464A-B961-4DBB580BF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30106-CC53-6547-A760-5565F629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800" y="0"/>
            <a:ext cx="12355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E75348-B7F7-B44E-8938-502F00B40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23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2430A-24C6-0742-944C-7C99EA1F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6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7C4B8-FD9E-054D-9944-39F39D97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3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4596B3-669D-994A-A8E9-0D08A353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" b="5039"/>
          <a:stretch/>
        </p:blipFill>
        <p:spPr>
          <a:xfrm>
            <a:off x="-4877" y="0"/>
            <a:ext cx="1219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A225BA-D3D4-3841-9B49-0A1294477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8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CC0E19-9A3D-B741-9A98-BD75A5A39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1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A7E79-01ED-B64B-B212-C422DDEF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16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A01CB6-03D2-2942-82E5-A37E8690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عنصر نائب للمحتوى 2">
            <a:extLst>
              <a:ext uri="{FF2B5EF4-FFF2-40B4-BE49-F238E27FC236}">
                <a16:creationId xmlns:a16="http://schemas.microsoft.com/office/drawing/2014/main" id="{0582AB49-8CE4-BD4F-8E34-EAE00A182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79114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عنصر نائب للمحتوى 2">
            <a:extLst>
              <a:ext uri="{FF2B5EF4-FFF2-40B4-BE49-F238E27FC236}">
                <a16:creationId xmlns:a16="http://schemas.microsoft.com/office/drawing/2014/main" id="{10C68CC7-76FF-2143-95D5-27EDAD5FE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700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6F7F21-C10F-5A42-99D5-33D7A9DE9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7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CB2E-D914-0745-8B00-1DCAD2AA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703B5-7688-1A43-B8DE-8823DDAE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02" b="6102"/>
          <a:stretch/>
        </p:blipFill>
        <p:spPr>
          <a:xfrm>
            <a:off x="0" y="0"/>
            <a:ext cx="12498070" cy="6858000"/>
          </a:xfrm>
        </p:spPr>
      </p:pic>
    </p:spTree>
    <p:extLst>
      <p:ext uri="{BB962C8B-B14F-4D97-AF65-F5344CB8AC3E}">
        <p14:creationId xmlns:p14="http://schemas.microsoft.com/office/powerpoint/2010/main" val="3476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DD8E7-20F7-C44D-AAF4-4A4E99B6A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2C62-0B1D-0F4F-9A91-37D202A7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B71CF-F339-C040-836A-7947A078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5" b="4946"/>
          <a:stretch/>
        </p:blipFill>
        <p:spPr>
          <a:xfrm>
            <a:off x="0" y="-201804"/>
            <a:ext cx="12498070" cy="7059804"/>
          </a:xfrm>
        </p:spPr>
      </p:pic>
    </p:spTree>
    <p:extLst>
      <p:ext uri="{BB962C8B-B14F-4D97-AF65-F5344CB8AC3E}">
        <p14:creationId xmlns:p14="http://schemas.microsoft.com/office/powerpoint/2010/main" val="288756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88637-6ABA-7D47-9C1C-BEEA19926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6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10A86-8693-3F49-A1A5-71A9F6AE5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4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2C21A3-E81D-E14E-A8F6-505E7ADBF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E5221-7D16-3847-9B02-B6334814D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5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shoog balawneh</cp:lastModifiedBy>
  <cp:revision>5</cp:revision>
  <dcterms:created xsi:type="dcterms:W3CDTF">2022-06-14T17:52:15Z</dcterms:created>
  <dcterms:modified xsi:type="dcterms:W3CDTF">2022-08-27T16:17:20Z</dcterms:modified>
</cp:coreProperties>
</file>